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7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9832524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41453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403585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984011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89532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389175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718027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8916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76719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216" y="1085850"/>
            <a:ext cx="6619244" cy="2497186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216" y="3583035"/>
            <a:ext cx="6619244" cy="646065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>
                <a:solidFill>
                  <a:schemeClr val="dk2"/>
                </a:solidFill>
              </a:rPr>
              <a:t>‹#›</a:t>
            </a:fld>
            <a:endParaRPr lang="en-GB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544713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7" y="3600440"/>
            <a:ext cx="6619243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216" y="514350"/>
            <a:ext cx="6619244" cy="27305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7" y="4025494"/>
            <a:ext cx="6619242" cy="370284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>
                <a:solidFill>
                  <a:schemeClr val="dk2"/>
                </a:solidFill>
              </a:rPr>
              <a:t>‹#›</a:t>
            </a:fld>
            <a:endParaRPr lang="en-GB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792876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1085850"/>
            <a:ext cx="6619244" cy="14859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6" y="2743200"/>
            <a:ext cx="6619244" cy="1771650"/>
          </a:xfrm>
        </p:spPr>
        <p:txBody>
          <a:bodyPr anchor="ctr"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>
                <a:solidFill>
                  <a:schemeClr val="dk2"/>
                </a:solidFill>
              </a:rPr>
              <a:t>‹#›</a:t>
            </a:fld>
            <a:endParaRPr lang="en-GB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354908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101" y="1085850"/>
            <a:ext cx="5999486" cy="1742531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7800" y="2828380"/>
            <a:ext cx="5459737" cy="256631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05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6" y="3262993"/>
            <a:ext cx="6619244" cy="1257300"/>
          </a:xfrm>
        </p:spPr>
        <p:txBody>
          <a:bodyPr anchor="ctr"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>
                <a:solidFill>
                  <a:schemeClr val="dk2"/>
                </a:solidFill>
              </a:rPr>
              <a:t>‹#›</a:t>
            </a:fld>
            <a:endParaRPr lang="en-GB" sz="1000">
              <a:solidFill>
                <a:schemeClr val="dk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3721" y="728440"/>
            <a:ext cx="601434" cy="1500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915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7868" y="1960341"/>
            <a:ext cx="601434" cy="1500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915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73470895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2343151"/>
            <a:ext cx="6619245" cy="1239885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3583036"/>
            <a:ext cx="6619244" cy="645300"/>
          </a:xfrm>
        </p:spPr>
        <p:txBody>
          <a:bodyPr anchor="t"/>
          <a:lstStyle>
            <a:lvl1pPr marL="0" indent="0" algn="l">
              <a:buNone/>
              <a:defRPr sz="15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>
                <a:solidFill>
                  <a:schemeClr val="dk2"/>
                </a:solidFill>
              </a:rPr>
              <a:t>‹#›</a:t>
            </a:fld>
            <a:endParaRPr lang="en-GB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607431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1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710" y="1485900"/>
            <a:ext cx="2210150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347" y="2000250"/>
            <a:ext cx="2195513" cy="2692004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2745" y="1485900"/>
            <a:ext cx="2202181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4829" y="2000250"/>
            <a:ext cx="2210096" cy="2692004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3525" y="1485900"/>
            <a:ext cx="2199085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3525" y="2000250"/>
            <a:ext cx="2199085" cy="2692004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4607" y="1600200"/>
            <a:ext cx="0" cy="29718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1670" y="1600200"/>
            <a:ext cx="0" cy="297516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1/14/2018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>
                <a:solidFill>
                  <a:schemeClr val="dk2"/>
                </a:solidFill>
              </a:rPr>
              <a:t>‹#›</a:t>
            </a:fld>
            <a:endParaRPr lang="en-GB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092354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1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47" y="3188212"/>
            <a:ext cx="2205038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347" y="1657350"/>
            <a:ext cx="2205038" cy="1143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347" y="3620409"/>
            <a:ext cx="2205038" cy="49439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032" y="3188212"/>
            <a:ext cx="219789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031" y="1657350"/>
            <a:ext cx="2197894" cy="1143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016" y="3620408"/>
            <a:ext cx="2200805" cy="49439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3525" y="3188212"/>
            <a:ext cx="2199085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3525" y="1657350"/>
            <a:ext cx="2199085" cy="1143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3432" y="3620406"/>
            <a:ext cx="2201998" cy="49439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4607" y="1600200"/>
            <a:ext cx="0" cy="29718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1670" y="1600200"/>
            <a:ext cx="0" cy="297516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1/14/2018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>
                <a:solidFill>
                  <a:schemeClr val="dk2"/>
                </a:solidFill>
              </a:rPr>
              <a:t>‹#›</a:t>
            </a:fld>
            <a:endParaRPr lang="en-GB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74302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>
                <a:solidFill>
                  <a:schemeClr val="dk2"/>
                </a:solidFill>
              </a:rPr>
              <a:t>‹#›</a:t>
            </a:fld>
            <a:endParaRPr lang="en-GB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100025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8159" y="322660"/>
            <a:ext cx="1314451" cy="4369594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348" y="665561"/>
            <a:ext cx="5567362" cy="402669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>
                <a:solidFill>
                  <a:schemeClr val="dk2"/>
                </a:solidFill>
              </a:rPr>
              <a:t>‹#›</a:t>
            </a:fld>
            <a:endParaRPr lang="en-GB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770212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64401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>
                <a:solidFill>
                  <a:schemeClr val="dk2"/>
                </a:solidFill>
              </a:rPr>
              <a:t>‹#›</a:t>
            </a:fld>
            <a:endParaRPr lang="en-GB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693756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7" y="2146300"/>
            <a:ext cx="6619243" cy="1436735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3583036"/>
            <a:ext cx="6619244" cy="645300"/>
          </a:xfrm>
        </p:spPr>
        <p:txBody>
          <a:bodyPr anchor="t"/>
          <a:lstStyle>
            <a:lvl1pPr marL="0" indent="0" algn="l">
              <a:buNone/>
              <a:defRPr sz="15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>
                <a:solidFill>
                  <a:schemeClr val="dk2"/>
                </a:solidFill>
              </a:rPr>
              <a:t>‹#›</a:t>
            </a:fld>
            <a:endParaRPr lang="en-GB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795162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485" y="1545432"/>
            <a:ext cx="3297254" cy="3146822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0870" y="1542069"/>
            <a:ext cx="3297256" cy="3150184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>
                <a:solidFill>
                  <a:schemeClr val="dk2"/>
                </a:solidFill>
              </a:rPr>
              <a:t>‹#›</a:t>
            </a:fld>
            <a:endParaRPr lang="en-GB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440743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485" y="1428750"/>
            <a:ext cx="329725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485" y="1885950"/>
            <a:ext cx="3297254" cy="2806304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0872" y="1428750"/>
            <a:ext cx="329725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0872" y="1885950"/>
            <a:ext cx="3297254" cy="2806304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1/14/2018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>
                <a:solidFill>
                  <a:schemeClr val="dk2"/>
                </a:solidFill>
              </a:rPr>
              <a:t>‹#›</a:t>
            </a:fld>
            <a:endParaRPr lang="en-GB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496200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1/14/2018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>
                <a:solidFill>
                  <a:schemeClr val="dk2"/>
                </a:solidFill>
              </a:rPr>
              <a:t>‹#›</a:t>
            </a:fld>
            <a:endParaRPr lang="en-GB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259686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1/14/2018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096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5" y="1085850"/>
            <a:ext cx="2550798" cy="1085850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8462" y="1085850"/>
            <a:ext cx="3896998" cy="3429000"/>
          </a:xfrm>
        </p:spPr>
        <p:txBody>
          <a:bodyPr anchor="ctr"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5" y="2346961"/>
            <a:ext cx="2550797" cy="2171699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1/14/2018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>
                <a:solidFill>
                  <a:schemeClr val="dk2"/>
                </a:solidFill>
              </a:rPr>
              <a:t>‹#›</a:t>
            </a:fld>
            <a:endParaRPr lang="en-GB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22582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430" y="1390644"/>
            <a:ext cx="3819680" cy="1181106"/>
          </a:xfrm>
        </p:spPr>
        <p:txBody>
          <a:bodyPr anchor="b">
            <a:normAutofit/>
          </a:bodyPr>
          <a:lstStyle>
            <a:lvl1pPr algn="l">
              <a:defRPr sz="27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2160" y="857250"/>
            <a:ext cx="2400300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6" y="2743200"/>
            <a:ext cx="3813734" cy="1028700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>
                <a:solidFill>
                  <a:schemeClr val="dk2"/>
                </a:solidFill>
              </a:rPr>
              <a:t>‹#›</a:t>
            </a:fld>
            <a:endParaRPr lang="en-GB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913862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002264"/>
            <a:ext cx="3027759" cy="3141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169261"/>
            <a:ext cx="1141809" cy="1774090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6456759" y="1257300"/>
            <a:ext cx="2114550" cy="211455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5999560" y="1"/>
            <a:ext cx="1202540" cy="8560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6454408" y="4572000"/>
            <a:ext cx="745301" cy="5715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828359" y="0"/>
            <a:ext cx="514350" cy="857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584" y="339538"/>
            <a:ext cx="7053542" cy="105039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484" y="1539689"/>
            <a:ext cx="6709906" cy="3146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616730" y="1343026"/>
            <a:ext cx="742949" cy="2285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825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713680" y="2418973"/>
            <a:ext cx="2894846" cy="2286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25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4406" y="221797"/>
            <a:ext cx="628649" cy="5757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1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>
                <a:solidFill>
                  <a:schemeClr val="dk2"/>
                </a:solidFill>
              </a:rPr>
              <a:t>‹#›</a:t>
            </a:fld>
            <a:endParaRPr lang="en-GB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7964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hf sldNum="0" hdr="0" ftr="0" dt="0"/>
  <p:txStyles>
    <p:titleStyle>
      <a:lvl1pPr algn="l" defTabSz="342900" rtl="0" eaLnBrk="1" latinLnBrk="0" hangingPunct="1">
        <a:spcBef>
          <a:spcPct val="0"/>
        </a:spcBef>
        <a:buNone/>
        <a:defRPr sz="315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5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35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05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05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187950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05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05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05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05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b="1"/>
              <a:t>“Choosing  a Business Location”</a:t>
            </a:r>
            <a:endParaRPr sz="3600" b="1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311700" y="4079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600"/>
              <a:t>Access to raw materials</a:t>
            </a:r>
            <a:endParaRPr sz="36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457200" lvl="0" indent="-457200">
              <a:spcBef>
                <a:spcPts val="1600"/>
              </a:spcBef>
              <a:spcAft>
                <a:spcPts val="0"/>
              </a:spcAft>
              <a:buSzPts val="3600"/>
              <a:buChar char="●"/>
            </a:pPr>
            <a:r>
              <a:rPr lang="en-GB" sz="3600" b="1"/>
              <a:t>Locate close to raw materials</a:t>
            </a:r>
            <a:endParaRPr sz="3600"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600"/>
              <a:t>Access to transportation systems</a:t>
            </a:r>
            <a:endParaRPr sz="3600"/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457200" lvl="0" indent="-457200" rtl="0">
              <a:spcBef>
                <a:spcPts val="1600"/>
              </a:spcBef>
              <a:spcAft>
                <a:spcPts val="0"/>
              </a:spcAft>
              <a:buSzPts val="3600"/>
              <a:buChar char="●"/>
            </a:pPr>
            <a:r>
              <a:rPr lang="en-GB" sz="3600" b="1"/>
              <a:t>Close to highways, railroads, ports, airports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600"/>
              <a:t>Access to energy sources</a:t>
            </a:r>
            <a:endParaRPr sz="3600"/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457200" lvl="0" indent="-457200" rtl="0">
              <a:spcBef>
                <a:spcPts val="1600"/>
              </a:spcBef>
              <a:spcAft>
                <a:spcPts val="0"/>
              </a:spcAft>
              <a:buSzPts val="3600"/>
              <a:buChar char="●"/>
            </a:pPr>
            <a:r>
              <a:rPr lang="en-GB" sz="3600" b="1"/>
              <a:t>Close to power grid or energy source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600"/>
              <a:t>Access to markets</a:t>
            </a:r>
            <a:endParaRPr sz="3600"/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457200" lvl="0" indent="-457200" rtl="0">
              <a:spcBef>
                <a:spcPts val="1600"/>
              </a:spcBef>
              <a:spcAft>
                <a:spcPts val="0"/>
              </a:spcAft>
              <a:buSzPts val="3600"/>
              <a:buChar char="●"/>
            </a:pPr>
            <a:r>
              <a:rPr lang="en-GB" sz="3600" b="1"/>
              <a:t>Close to consumers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600"/>
              <a:t>Access to community services</a:t>
            </a:r>
            <a:endParaRPr sz="3600"/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457200" lvl="0" indent="-457200" rtl="0">
              <a:spcBef>
                <a:spcPts val="1600"/>
              </a:spcBef>
              <a:spcAft>
                <a:spcPts val="0"/>
              </a:spcAft>
              <a:buSzPts val="3600"/>
              <a:buChar char="●"/>
            </a:pPr>
            <a:r>
              <a:rPr lang="en-GB" sz="3600" b="1"/>
              <a:t>Close to educational, medical, and recreational services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600"/>
              <a:t>Access to a suitable labour force</a:t>
            </a:r>
            <a:endParaRPr sz="3600"/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457200" lvl="0" indent="-457200" rtl="0">
              <a:spcBef>
                <a:spcPts val="1600"/>
              </a:spcBef>
              <a:spcAft>
                <a:spcPts val="0"/>
              </a:spcAft>
              <a:buSzPts val="3600"/>
              <a:buChar char="●"/>
            </a:pPr>
            <a:r>
              <a:rPr lang="en-GB" sz="3600" b="1"/>
              <a:t>Close to employees with needed skills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600"/>
              <a:t>Access to financing</a:t>
            </a:r>
            <a:r>
              <a:rPr lang="en-GB" sz="2400"/>
              <a:t> </a:t>
            </a:r>
            <a:endParaRPr sz="2400"/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457200" lvl="0" indent="-457200" rtl="0">
              <a:spcBef>
                <a:spcPts val="1600"/>
              </a:spcBef>
              <a:spcAft>
                <a:spcPts val="0"/>
              </a:spcAft>
              <a:buSzPts val="3600"/>
              <a:buChar char="●"/>
            </a:pPr>
            <a:r>
              <a:rPr lang="en-GB" sz="3600" b="1"/>
              <a:t>Low land costs, low taxes, government grants, etc. </a:t>
            </a:r>
            <a:endParaRPr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85</Words>
  <Application>Microsoft Office PowerPoint</Application>
  <PresentationFormat>On-screen Show (16:9)</PresentationFormat>
  <Paragraphs>29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Ion</vt:lpstr>
      <vt:lpstr>“Choosing  a Business Location” </vt:lpstr>
      <vt:lpstr>Access to raw materials </vt:lpstr>
      <vt:lpstr>Access to transportation systems</vt:lpstr>
      <vt:lpstr>Access to energy sources</vt:lpstr>
      <vt:lpstr>Access to markets</vt:lpstr>
      <vt:lpstr>Access to community services</vt:lpstr>
      <vt:lpstr>Access to a suitable labour force</vt:lpstr>
      <vt:lpstr>Access to financing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“Choosing  a Business Location” </dc:title>
  <cp:lastModifiedBy>Terry, Sean J. (ASD-E)</cp:lastModifiedBy>
  <cp:revision>1</cp:revision>
  <dcterms:modified xsi:type="dcterms:W3CDTF">2018-01-15T02:15:41Z</dcterms:modified>
</cp:coreProperties>
</file>